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876" r:id="rId1"/>
  </p:sldMasterIdLst>
  <p:sldIdLst>
    <p:sldId id="256" r:id="rId2"/>
  </p:sldIdLst>
  <p:sldSz cx="9906000" cy="13208000"/>
  <p:notesSz cx="6735763" cy="9866313"/>
  <p:defaultTextStyle>
    <a:defPPr>
      <a:defRPr lang="en-US"/>
    </a:defPPr>
    <a:lvl1pPr marL="0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1pPr>
    <a:lvl2pPr marL="226314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2pPr>
    <a:lvl3pPr marL="452628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3pPr>
    <a:lvl4pPr marL="678942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4pPr>
    <a:lvl5pPr marL="905256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5pPr>
    <a:lvl6pPr marL="1131570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6pPr>
    <a:lvl7pPr marL="1357884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7pPr>
    <a:lvl8pPr marL="1584198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8pPr>
    <a:lvl9pPr marL="1810512" algn="l" defTabSz="226314" rtl="0" eaLnBrk="1" latinLnBrk="0" hangingPunct="1">
      <a:defRPr sz="8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080" y="-27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16308"/>
            <a:ext cx="9933954" cy="13240616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4630954"/>
            <a:ext cx="6312279" cy="3170656"/>
          </a:xfrm>
        </p:spPr>
        <p:txBody>
          <a:bodyPr anchor="b">
            <a:noAutofit/>
          </a:bodyPr>
          <a:lstStyle>
            <a:lvl1pPr algn="r">
              <a:defRPr sz="585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7801607"/>
            <a:ext cx="6312279" cy="211254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4045"/>
            <a:ext cx="6876690" cy="6555081"/>
          </a:xfrm>
        </p:spPr>
        <p:txBody>
          <a:bodyPr anchor="ctr">
            <a:normAutofit/>
          </a:bodyPr>
          <a:lstStyle>
            <a:lvl1pPr algn="l">
              <a:defRPr sz="476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8609659"/>
            <a:ext cx="6876690" cy="3025556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94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1174044"/>
            <a:ext cx="6578197" cy="5821304"/>
          </a:xfrm>
        </p:spPr>
        <p:txBody>
          <a:bodyPr anchor="ctr">
            <a:normAutofit/>
          </a:bodyPr>
          <a:lstStyle>
            <a:lvl1pPr algn="l">
              <a:defRPr sz="476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6995348"/>
            <a:ext cx="5871454" cy="73377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5285" indent="0">
              <a:buFontTx/>
              <a:buNone/>
              <a:defRPr/>
            </a:lvl2pPr>
            <a:lvl3pPr marL="990570" indent="0">
              <a:buFontTx/>
              <a:buNone/>
              <a:defRPr/>
            </a:lvl3pPr>
            <a:lvl4pPr marL="1485854" indent="0">
              <a:buFontTx/>
              <a:buNone/>
              <a:defRPr/>
            </a:lvl4pPr>
            <a:lvl5pPr marL="198113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8609659"/>
            <a:ext cx="6876691" cy="3025556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1522210"/>
            <a:ext cx="495429" cy="1126235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/>
          <a:p>
            <a:pPr lvl="0"/>
            <a:r>
              <a:rPr lang="en-US" sz="8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5559293"/>
            <a:ext cx="495429" cy="1126235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/>
          <a:p>
            <a:pPr lvl="0"/>
            <a:r>
              <a:rPr lang="en-US" sz="8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411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3720866"/>
            <a:ext cx="6876691" cy="4998664"/>
          </a:xfrm>
        </p:spPr>
        <p:txBody>
          <a:bodyPr anchor="b">
            <a:normAutofit/>
          </a:bodyPr>
          <a:lstStyle>
            <a:lvl1pPr algn="l">
              <a:defRPr sz="476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8719530"/>
            <a:ext cx="6876691" cy="2915686"/>
          </a:xfrm>
        </p:spPr>
        <p:txBody>
          <a:bodyPr anchor="t">
            <a:normAutofit/>
          </a:bodyPr>
          <a:lstStyle>
            <a:lvl1pPr marL="0" indent="0" algn="l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45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1174044"/>
            <a:ext cx="6578197" cy="5821304"/>
          </a:xfrm>
        </p:spPr>
        <p:txBody>
          <a:bodyPr anchor="ctr">
            <a:normAutofit/>
          </a:bodyPr>
          <a:lstStyle>
            <a:lvl1pPr algn="l">
              <a:defRPr sz="476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7729126"/>
            <a:ext cx="6876692" cy="99040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5285" indent="0">
              <a:buFontTx/>
              <a:buNone/>
              <a:defRPr/>
            </a:lvl2pPr>
            <a:lvl3pPr marL="990570" indent="0">
              <a:buFontTx/>
              <a:buNone/>
              <a:defRPr/>
            </a:lvl3pPr>
            <a:lvl4pPr marL="1485854" indent="0">
              <a:buFontTx/>
              <a:buNone/>
              <a:defRPr/>
            </a:lvl4pPr>
            <a:lvl5pPr marL="198113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8719530"/>
            <a:ext cx="6876691" cy="2915686"/>
          </a:xfrm>
        </p:spPr>
        <p:txBody>
          <a:bodyPr anchor="t">
            <a:normAutofit/>
          </a:bodyPr>
          <a:lstStyle>
            <a:lvl1pPr marL="0" indent="0" algn="l">
              <a:buNone/>
              <a:defRPr sz="19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1522210"/>
            <a:ext cx="495429" cy="1126235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/>
          <a:p>
            <a:pPr lvl="0"/>
            <a:r>
              <a:rPr lang="en-US" sz="8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5559293"/>
            <a:ext cx="495429" cy="1126235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/>
          <a:p>
            <a:pPr lvl="0"/>
            <a:r>
              <a:rPr lang="en-US" sz="86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1339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1174044"/>
            <a:ext cx="6869920" cy="5821304"/>
          </a:xfrm>
        </p:spPr>
        <p:txBody>
          <a:bodyPr anchor="ctr">
            <a:normAutofit/>
          </a:bodyPr>
          <a:lstStyle>
            <a:lvl1pPr algn="l">
              <a:defRPr sz="476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7729126"/>
            <a:ext cx="6876692" cy="99040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00">
                <a:solidFill>
                  <a:schemeClr val="accent1"/>
                </a:solidFill>
              </a:defRPr>
            </a:lvl1pPr>
            <a:lvl2pPr marL="495285" indent="0">
              <a:buFontTx/>
              <a:buNone/>
              <a:defRPr/>
            </a:lvl2pPr>
            <a:lvl3pPr marL="990570" indent="0">
              <a:buFontTx/>
              <a:buNone/>
              <a:defRPr/>
            </a:lvl3pPr>
            <a:lvl4pPr marL="1485854" indent="0">
              <a:buFontTx/>
              <a:buNone/>
              <a:defRPr/>
            </a:lvl4pPr>
            <a:lvl5pPr marL="198113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8719530"/>
            <a:ext cx="6876691" cy="2915686"/>
          </a:xfrm>
        </p:spPr>
        <p:txBody>
          <a:bodyPr anchor="t">
            <a:normAutofit/>
          </a:bodyPr>
          <a:lstStyle>
            <a:lvl1pPr marL="0" indent="0" algn="l">
              <a:buNone/>
              <a:defRPr sz="19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81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87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1174045"/>
            <a:ext cx="1060380" cy="10113906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1174045"/>
            <a:ext cx="5627945" cy="1011390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82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5201673"/>
            <a:ext cx="6876691" cy="3517860"/>
          </a:xfrm>
        </p:spPr>
        <p:txBody>
          <a:bodyPr anchor="b"/>
          <a:lstStyle>
            <a:lvl1pPr algn="l">
              <a:defRPr sz="433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8719529"/>
            <a:ext cx="6876691" cy="1657067"/>
          </a:xfrm>
        </p:spPr>
        <p:txBody>
          <a:bodyPr anchor="t"/>
          <a:lstStyle>
            <a:lvl1pPr marL="0" indent="0" algn="l">
              <a:buNone/>
              <a:defRPr sz="21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9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4044"/>
            <a:ext cx="6876690" cy="25437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4161135"/>
            <a:ext cx="3345451" cy="7474079"/>
          </a:xfrm>
        </p:spPr>
        <p:txBody>
          <a:bodyPr>
            <a:normAutofit/>
          </a:bodyPr>
          <a:lstStyle>
            <a:lvl1pPr>
              <a:defRPr sz="1950"/>
            </a:lvl1pPr>
            <a:lvl2pPr>
              <a:defRPr sz="1733"/>
            </a:lvl2pPr>
            <a:lvl3pPr>
              <a:defRPr sz="1517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4161137"/>
            <a:ext cx="3345453" cy="7474081"/>
          </a:xfrm>
        </p:spPr>
        <p:txBody>
          <a:bodyPr>
            <a:normAutofit/>
          </a:bodyPr>
          <a:lstStyle>
            <a:lvl1pPr>
              <a:defRPr sz="1950"/>
            </a:lvl1pPr>
            <a:lvl2pPr>
              <a:defRPr sz="1733"/>
            </a:lvl2pPr>
            <a:lvl3pPr>
              <a:defRPr sz="1517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1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4044"/>
            <a:ext cx="6876689" cy="254376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161893"/>
            <a:ext cx="3348228" cy="1109838"/>
          </a:xfrm>
        </p:spPr>
        <p:txBody>
          <a:bodyPr anchor="b">
            <a:noAutofit/>
          </a:bodyPr>
          <a:lstStyle>
            <a:lvl1pPr marL="0" indent="0">
              <a:buNone/>
              <a:defRPr sz="2600" b="0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5271734"/>
            <a:ext cx="3348228" cy="6363485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4161893"/>
            <a:ext cx="3348228" cy="1109838"/>
          </a:xfrm>
        </p:spPr>
        <p:txBody>
          <a:bodyPr anchor="b">
            <a:noAutofit/>
          </a:bodyPr>
          <a:lstStyle>
            <a:lvl1pPr marL="0" indent="0">
              <a:buNone/>
              <a:defRPr sz="2600" b="0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5271734"/>
            <a:ext cx="3348228" cy="6363485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9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174044"/>
            <a:ext cx="6876690" cy="25437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1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7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886200"/>
            <a:ext cx="3022697" cy="2462231"/>
          </a:xfrm>
        </p:spPr>
        <p:txBody>
          <a:bodyPr anchor="b">
            <a:normAutofit/>
          </a:bodyPr>
          <a:lstStyle>
            <a:lvl1pPr>
              <a:defRPr sz="21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991709"/>
            <a:ext cx="3668207" cy="1064350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48430"/>
            <a:ext cx="3022697" cy="4977457"/>
          </a:xfrm>
        </p:spPr>
        <p:txBody>
          <a:bodyPr>
            <a:normAutofit/>
          </a:bodyPr>
          <a:lstStyle>
            <a:lvl1pPr marL="0" indent="0">
              <a:buNone/>
              <a:defRPr sz="1517"/>
            </a:lvl1pPr>
            <a:lvl2pPr marL="371464" indent="0">
              <a:buNone/>
              <a:defRPr sz="1137"/>
            </a:lvl2pPr>
            <a:lvl3pPr marL="742927" indent="0">
              <a:buNone/>
              <a:defRPr sz="975"/>
            </a:lvl3pPr>
            <a:lvl4pPr marL="1114391" indent="0">
              <a:buNone/>
              <a:defRPr sz="812"/>
            </a:lvl4pPr>
            <a:lvl5pPr marL="1485854" indent="0">
              <a:buNone/>
              <a:defRPr sz="812"/>
            </a:lvl5pPr>
            <a:lvl6pPr marL="1857318" indent="0">
              <a:buNone/>
              <a:defRPr sz="812"/>
            </a:lvl6pPr>
            <a:lvl7pPr marL="2228781" indent="0">
              <a:buNone/>
              <a:defRPr sz="812"/>
            </a:lvl7pPr>
            <a:lvl8pPr marL="2600245" indent="0">
              <a:buNone/>
              <a:defRPr sz="812"/>
            </a:lvl8pPr>
            <a:lvl9pPr marL="2971709" indent="0">
              <a:buNone/>
              <a:defRPr sz="81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49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9245600"/>
            <a:ext cx="6876690" cy="1091495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1174044"/>
            <a:ext cx="6876690" cy="7406568"/>
          </a:xfrm>
        </p:spPr>
        <p:txBody>
          <a:bodyPr anchor="t">
            <a:normAutofit/>
          </a:bodyPr>
          <a:lstStyle>
            <a:lvl1pPr marL="0" indent="0" algn="ctr">
              <a:buNone/>
              <a:defRPr sz="1733"/>
            </a:lvl1pPr>
            <a:lvl2pPr marL="495285" indent="0">
              <a:buNone/>
              <a:defRPr sz="1733"/>
            </a:lvl2pPr>
            <a:lvl3pPr marL="990570" indent="0">
              <a:buNone/>
              <a:defRPr sz="1733"/>
            </a:lvl3pPr>
            <a:lvl4pPr marL="1485854" indent="0">
              <a:buNone/>
              <a:defRPr sz="1733"/>
            </a:lvl4pPr>
            <a:lvl5pPr marL="1981139" indent="0">
              <a:buNone/>
              <a:defRPr sz="1733"/>
            </a:lvl5pPr>
            <a:lvl6pPr marL="2476424" indent="0">
              <a:buNone/>
              <a:defRPr sz="1733"/>
            </a:lvl6pPr>
            <a:lvl7pPr marL="2971709" indent="0">
              <a:buNone/>
              <a:defRPr sz="1733"/>
            </a:lvl7pPr>
            <a:lvl8pPr marL="3466993" indent="0">
              <a:buNone/>
              <a:defRPr sz="1733"/>
            </a:lvl8pPr>
            <a:lvl9pPr marL="3962278" indent="0">
              <a:buNone/>
              <a:defRPr sz="17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10337096"/>
            <a:ext cx="6876690" cy="1298120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4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16308"/>
            <a:ext cx="9933955" cy="1324061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1174044"/>
            <a:ext cx="6876689" cy="25437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161137"/>
            <a:ext cx="6876690" cy="7474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11635218"/>
            <a:ext cx="741143" cy="703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11635218"/>
            <a:ext cx="5008221" cy="703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11635218"/>
            <a:ext cx="555358" cy="703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08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xStyles>
    <p:titleStyle>
      <a:lvl1pPr algn="l" defTabSz="495285" rtl="0" eaLnBrk="1" latinLnBrk="0" hangingPunct="1">
        <a:spcBef>
          <a:spcPct val="0"/>
        </a:spcBef>
        <a:buNone/>
        <a:defRPr kumimoji="1" sz="39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71464" indent="-371464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04838" indent="-309553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7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38212" indent="-247642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5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33497" indent="-247642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28781" indent="-247642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24066" indent="-247642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19351" indent="-247642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14636" indent="-247642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09920" indent="-247642" algn="l" defTabSz="495285" rtl="0" eaLnBrk="1" latinLnBrk="0" hangingPunct="1">
        <a:spcBef>
          <a:spcPts val="108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49528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9836" y="1491095"/>
            <a:ext cx="9057395" cy="1828800"/>
          </a:xfrm>
          <a:prstGeom prst="rect">
            <a:avLst/>
          </a:prstGeom>
          <a:solidFill>
            <a:srgbClr val="FFFFFF">
              <a:alpha val="74902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107317" tIns="12843" rIns="107317" bIns="12843" numCol="1" anchor="ctr" anchorCtr="0" compatLnSpc="1">
            <a:prstTxWarp prst="textNoShape">
              <a:avLst/>
            </a:prstTxWarp>
          </a:bodyPr>
          <a:lstStyle/>
          <a:p>
            <a:pPr indent="192609" algn="ctr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世界</a:t>
            </a:r>
            <a:r>
              <a:rPr lang="ja-JP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最大規模のロボット専門展である「国際ロボット展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2019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に、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92609" algn="ctr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000" b="1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福島ロボットテストフィールド</a:t>
            </a:r>
            <a:r>
              <a:rPr lang="ja-JP" altLang="en-US" sz="2000" b="1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共同出展する企業等を募集します。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192609" algn="ctr" defTabSz="132073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92609" algn="ctr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メイドイン福島」のロボット技術や製品をアピールする絶好の機会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です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！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92609" algn="ctr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皆様の申込み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を心よりお待ちしております！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87227" y="162750"/>
            <a:ext cx="4902614" cy="1156895"/>
          </a:xfrm>
          <a:prstGeom prst="rect">
            <a:avLst/>
          </a:prstGeom>
          <a:solidFill>
            <a:srgbClr val="0091C4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32083" tIns="66041" rIns="132083" bIns="660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ja-JP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国際ロボット展</a:t>
            </a:r>
            <a:r>
              <a:rPr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2019</a:t>
            </a:r>
            <a:endParaRPr lang="en-US" altLang="ja-JP" sz="36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algn="ctr"/>
            <a:r>
              <a:rPr lang="ja-JP" altLang="ja-JP" sz="3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共同出展者募集</a:t>
            </a:r>
            <a:endParaRPr lang="ja-JP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09837" y="3491345"/>
            <a:ext cx="9057395" cy="957210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32083" tIns="66041" rIns="132083" bIns="660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○展示会概要</a:t>
            </a:r>
            <a:endParaRPr lang="en-US" altLang="ja-JP" sz="20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74638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会期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2019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日（水）～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日（土）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74638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会場：東京ビッグサイト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132073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2000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2000" b="1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展示概要</a:t>
            </a:r>
            <a:endParaRPr lang="en-US" altLang="ja-JP" sz="2000" b="1" u="sng" dirty="0" smtClean="0">
              <a:solidFill>
                <a:schemeClr val="tx1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517650" indent="-124936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募集者数：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６社程度</a:t>
            </a: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517650" indent="-124936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募集分野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：国際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ロボット展の出展対象と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なる分野</a:t>
            </a: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517650" indent="-124936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展示方法：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公財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福島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イノベーション・コースト構想推進機構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９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小間分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ブース全体を設営し、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各出展者は</a:t>
            </a:r>
            <a:r>
              <a:rPr lang="en-US" altLang="ja-JP" sz="2000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2.97</a:t>
            </a:r>
            <a:r>
              <a:rPr lang="ja-JP" altLang="en-US" sz="2000" u="sng" dirty="0" err="1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ｍ</a:t>
            </a:r>
            <a:r>
              <a:rPr lang="ja-JP" altLang="en-US" sz="2000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四方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2000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小間）を目安とするスペースで</a:t>
            </a:r>
            <a:r>
              <a:rPr lang="ja-JP" altLang="en-US" sz="2000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自社製品を展示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2000" u="sng" dirty="0" smtClean="0">
              <a:solidFill>
                <a:schemeClr val="tx1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517650" indent="-124936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出展費用：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出展料、ブース</a:t>
            </a:r>
            <a:r>
              <a:rPr lang="ja-JP" altLang="en-US" sz="2000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共通部分の装飾費用は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機構が負担。展示品の運搬費、ブースの追加装飾等は各</a:t>
            </a:r>
            <a:r>
              <a:rPr lang="ja-JP" altLang="en-US" sz="2000" u="sng" dirty="0" smtClean="0" bmk="_Hlk513552111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企業</a:t>
            </a:r>
            <a:r>
              <a:rPr lang="ja-JP" altLang="en-US" sz="2000" u="sng" dirty="0" bmk="_Hlk513552111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2000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負担。</a:t>
            </a:r>
            <a:endParaRPr lang="ja-JP" altLang="en-US" sz="2000" u="sng" dirty="0" smtClean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defTabSz="132073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○申込と審査</a:t>
            </a:r>
            <a:endParaRPr lang="en-US" altLang="ja-JP" sz="20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517650" indent="-1246188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申込資格：ふくしま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ロボット産業推進協議会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会員また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は入会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予定であり、県内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に事業所等の拠点を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置く企業等。</a:t>
            </a:r>
            <a:endParaRPr lang="ja-JP" altLang="en-US" sz="2000" dirty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1517650" indent="-1246188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申込方法：下記申込先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申込書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を郵送、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又は</a:t>
            </a:r>
            <a:r>
              <a: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E-mail</a:t>
            </a:r>
            <a:r>
              <a:rPr lang="ja-JP" altLang="en-US" sz="2000" dirty="0" err="1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にて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送付。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517650" indent="-1246188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申込締切：</a:t>
            </a:r>
            <a:r>
              <a:rPr lang="en-US" altLang="ja-JP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2019</a:t>
            </a:r>
            <a:r>
              <a:rPr lang="ja-JP" altLang="en-US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日（金）</a:t>
            </a:r>
            <a:r>
              <a:rPr lang="en-US" altLang="ja-JP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lang="ja-JP" altLang="en-US" sz="2000" b="1" u="sng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000" b="1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2000" b="1" u="sng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　必着</a:t>
            </a:r>
            <a:endParaRPr lang="ja-JP" altLang="en-US" sz="2000" dirty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1517650" indent="-1246188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書類審査：申込多数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の場合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次の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基準により書類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審査で出展者を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選定。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1703388" indent="-185738" defTabSz="132073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出展製品に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革新性、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優位性があること。</a:t>
            </a:r>
            <a:endParaRPr lang="ja-JP" altLang="en-US" sz="2000" dirty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1703388" indent="-185738" defTabSz="132073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県内ロボット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関連産業へ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の波及効果のある製品であること。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1517650" indent="-1246188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結果通知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：１１月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上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旬</a:t>
            </a:r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頃に書面で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cs typeface="Times New Roman" panose="02020603050405020304" pitchFamily="18" charset="0"/>
              </a:rPr>
              <a:t>通知しＨＰで公表。</a:t>
            </a: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defTabSz="1320739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000" b="1" u="sng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○申込先</a:t>
            </a:r>
            <a:endParaRPr lang="en-US" altLang="ja-JP" sz="2000" b="1" u="sng" dirty="0" smtClean="0"/>
          </a:p>
          <a:p>
            <a:pPr marL="35401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公財</a:t>
            </a: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福島</a:t>
            </a:r>
            <a:r>
              <a:rPr lang="ja-JP" altLang="ja-JP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イノベーション・コースト構想推進</a:t>
            </a:r>
            <a:r>
              <a:rPr lang="ja-JP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機構</a:t>
            </a:r>
            <a:endParaRPr lang="en-US" altLang="ja-JP" sz="2000" dirty="0">
              <a:latin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35401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福島ロボットテストフィールド</a:t>
            </a:r>
            <a:r>
              <a:rPr lang="ja-JP" altLang="en-US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事業部</a:t>
            </a:r>
            <a:r>
              <a:rPr lang="ja-JP" altLang="ja-JP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事業</a:t>
            </a:r>
            <a:r>
              <a:rPr lang="ja-JP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企画課</a:t>
            </a:r>
            <a:endParaRPr lang="en-US" altLang="ja-JP" sz="2000" dirty="0" smtClean="0"/>
          </a:p>
          <a:p>
            <a:pPr marL="35401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975-0036</a:t>
            </a:r>
            <a:r>
              <a:rPr lang="ja-JP" altLang="en-US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　福島県南相馬市原町区萱浜字</a:t>
            </a:r>
            <a:r>
              <a:rPr lang="ja-JP" altLang="en-US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新赤沼</a:t>
            </a: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83</a:t>
            </a:r>
            <a:r>
              <a:rPr lang="ja-JP" altLang="en-US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番</a:t>
            </a:r>
            <a:endParaRPr lang="en-US" altLang="ja-JP" sz="2000" dirty="0" smtClean="0"/>
          </a:p>
          <a:p>
            <a:pPr marL="35401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TEL</a:t>
            </a:r>
            <a:r>
              <a:rPr lang="ja-JP" altLang="en-US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0244-25-2473</a:t>
            </a:r>
            <a:r>
              <a:rPr lang="ja-JP" altLang="en-US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en-US" altLang="ja-JP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0244-25-2479 </a:t>
            </a:r>
          </a:p>
          <a:p>
            <a:pPr marL="354013" defTabSz="13207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E-mail</a:t>
            </a:r>
            <a:r>
              <a:rPr lang="ja-JP" altLang="en-US" sz="2000" dirty="0">
                <a:latin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robot1@fipo.or.jp</a:t>
            </a:r>
            <a:r>
              <a:rPr lang="ja-JP" altLang="en-US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lang="ja-JP" altLang="en-US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000" dirty="0" smtClean="0">
                <a:latin typeface="メイリオ" panose="020B0604030504040204" pitchFamily="50" charset="-128"/>
                <a:cs typeface="Times New Roman" panose="02020603050405020304" pitchFamily="18" charset="0"/>
              </a:rPr>
              <a:t>https://www.fipo.or.jp/robot/</a:t>
            </a:r>
            <a:endParaRPr lang="en-US" altLang="ja-JP" sz="2000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840" y="11169570"/>
            <a:ext cx="1869037" cy="88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Times New Roman</vt:lpstr>
      <vt:lpstr>Trebuchet MS</vt:lpstr>
      <vt:lpstr>Wingdings 3</vt:lpstr>
      <vt:lpstr>ファセット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kanari keita</cp:lastModifiedBy>
  <cp:revision>2</cp:revision>
  <dcterms:modified xsi:type="dcterms:W3CDTF">2019-08-27T03:24:37Z</dcterms:modified>
</cp:coreProperties>
</file>