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8831" cy="493316"/>
          </a:xfrm>
          <a:prstGeom prst="rect">
            <a:avLst/>
          </a:prstGeom>
        </p:spPr>
        <p:txBody>
          <a:bodyPr vert="horz" lIns="90654" tIns="45327" rIns="90654" bIns="4532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5" y="1"/>
            <a:ext cx="2918831" cy="493316"/>
          </a:xfrm>
          <a:prstGeom prst="rect">
            <a:avLst/>
          </a:prstGeom>
        </p:spPr>
        <p:txBody>
          <a:bodyPr vert="horz" lIns="90654" tIns="45327" rIns="90654" bIns="45327" rtlCol="0"/>
          <a:lstStyle>
            <a:lvl1pPr algn="r">
              <a:defRPr sz="1200"/>
            </a:lvl1pPr>
          </a:lstStyle>
          <a:p>
            <a:fld id="{6150B88D-3CD7-42F7-8EC7-AB617F50BC25}" type="datetimeFigureOut">
              <a:rPr kumimoji="1" lang="ja-JP" altLang="en-US" smtClean="0"/>
              <a:t>2020/2/3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29187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54" tIns="45327" rIns="90654" bIns="4532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0654" tIns="45327" rIns="90654" bIns="4532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286"/>
            <a:ext cx="2918831" cy="493316"/>
          </a:xfrm>
          <a:prstGeom prst="rect">
            <a:avLst/>
          </a:prstGeom>
        </p:spPr>
        <p:txBody>
          <a:bodyPr vert="horz" lIns="90654" tIns="45327" rIns="90654" bIns="4532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5" y="9371286"/>
            <a:ext cx="2918831" cy="493316"/>
          </a:xfrm>
          <a:prstGeom prst="rect">
            <a:avLst/>
          </a:prstGeom>
        </p:spPr>
        <p:txBody>
          <a:bodyPr vert="horz" lIns="90654" tIns="45327" rIns="90654" bIns="45327" rtlCol="0" anchor="b"/>
          <a:lstStyle>
            <a:lvl1pPr algn="r">
              <a:defRPr sz="1200"/>
            </a:lvl1pPr>
          </a:lstStyle>
          <a:p>
            <a:fld id="{36777512-BA85-4499-83BD-E3B63EBD52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4621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DF16-7525-422B-87F4-094CDA04A3FC}" type="datetimeFigureOut">
              <a:rPr kumimoji="1" lang="ja-JP" altLang="en-US" smtClean="0"/>
              <a:t>2020/2/3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8139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DF16-7525-422B-87F4-094CDA04A3FC}" type="datetimeFigureOut">
              <a:rPr kumimoji="1" lang="ja-JP" altLang="en-US" smtClean="0"/>
              <a:t>2020/2/3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4253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DF16-7525-422B-87F4-094CDA04A3FC}" type="datetimeFigureOut">
              <a:rPr kumimoji="1" lang="ja-JP" altLang="en-US" smtClean="0"/>
              <a:t>2020/2/3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5964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DF16-7525-422B-87F4-094CDA04A3FC}" type="datetimeFigureOut">
              <a:rPr kumimoji="1" lang="ja-JP" altLang="en-US" smtClean="0"/>
              <a:t>2020/2/3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2165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DF16-7525-422B-87F4-094CDA04A3FC}" type="datetimeFigureOut">
              <a:rPr kumimoji="1" lang="ja-JP" altLang="en-US" smtClean="0"/>
              <a:t>2020/2/3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4893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DF16-7525-422B-87F4-094CDA04A3FC}" type="datetimeFigureOut">
              <a:rPr kumimoji="1" lang="ja-JP" altLang="en-US" smtClean="0"/>
              <a:t>2020/2/3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5169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DF16-7525-422B-87F4-094CDA04A3FC}" type="datetimeFigureOut">
              <a:rPr kumimoji="1" lang="ja-JP" altLang="en-US" smtClean="0"/>
              <a:t>2020/2/3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8370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DF16-7525-422B-87F4-094CDA04A3FC}" type="datetimeFigureOut">
              <a:rPr kumimoji="1" lang="ja-JP" altLang="en-US" smtClean="0"/>
              <a:t>2020/2/3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2767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DF16-7525-422B-87F4-094CDA04A3FC}" type="datetimeFigureOut">
              <a:rPr kumimoji="1" lang="ja-JP" altLang="en-US" smtClean="0"/>
              <a:t>2020/2/3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2790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DF16-7525-422B-87F4-094CDA04A3FC}" type="datetimeFigureOut">
              <a:rPr kumimoji="1" lang="ja-JP" altLang="en-US" smtClean="0"/>
              <a:t>2020/2/3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373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DF16-7525-422B-87F4-094CDA04A3FC}" type="datetimeFigureOut">
              <a:rPr kumimoji="1" lang="ja-JP" altLang="en-US" smtClean="0"/>
              <a:t>2020/2/3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6932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6DF16-7525-422B-87F4-094CDA04A3FC}" type="datetimeFigureOut">
              <a:rPr kumimoji="1" lang="ja-JP" altLang="en-US" smtClean="0"/>
              <a:t>2020/2/3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905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AutoShape 4"/>
          <p:cNvSpPr>
            <a:spLocks noChangeArrowheads="1"/>
          </p:cNvSpPr>
          <p:nvPr/>
        </p:nvSpPr>
        <p:spPr bwMode="auto">
          <a:xfrm>
            <a:off x="112541" y="3382763"/>
            <a:ext cx="7147989" cy="2066419"/>
          </a:xfrm>
          <a:prstGeom prst="roundRect">
            <a:avLst>
              <a:gd name="adj" fmla="val 2912"/>
            </a:avLst>
          </a:prstGeom>
          <a:solidFill>
            <a:srgbClr val="FFFFFF"/>
          </a:solidFill>
          <a:ln w="28575">
            <a:solidFill>
              <a:srgbClr val="00B0F0"/>
            </a:solidFill>
            <a:prstDash val="sysDot"/>
            <a:round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ゴシック" pitchFamily="49" charset="-128"/>
              <a:ea typeface="ＭＳ ゴシック" pitchFamily="49" charset="-128"/>
              <a:cs typeface="ＭＳ Ｐゴシック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115804" y="1012704"/>
            <a:ext cx="8972977" cy="579727"/>
          </a:xfrm>
          <a:prstGeom prst="rect">
            <a:avLst/>
          </a:prstGeom>
          <a:noFill/>
          <a:ln w="25400">
            <a:solidFill>
              <a:srgbClr val="00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6439" tIns="43220" rIns="86439" bIns="43220">
            <a:spAutoFit/>
          </a:bodyPr>
          <a:lstStyle>
            <a:lvl1pPr defTabSz="865188"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defTabSz="865188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defTabSz="865188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defTabSz="865188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defTabSz="865188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defTabSz="8651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defTabSz="8651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defTabSz="8651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defTabSz="8651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>
                <a:solidFill>
                  <a:prstClr val="black"/>
                </a:solidFill>
                <a:latin typeface="Arial" charset="0"/>
                <a:ea typeface="HGP創英角ｺﾞｼｯｸUB" pitchFamily="50" charset="-128"/>
              </a:rPr>
              <a:t>　○○大学　連携市町村：○○町</a:t>
            </a:r>
            <a:endParaRPr lang="en-US" altLang="ja-JP" sz="1600" dirty="0">
              <a:solidFill>
                <a:prstClr val="black"/>
              </a:solidFill>
              <a:latin typeface="Arial" charset="0"/>
              <a:ea typeface="HGP創英角ｺﾞｼｯｸUB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>
                <a:solidFill>
                  <a:prstClr val="black"/>
                </a:solidFill>
                <a:latin typeface="Arial" charset="0"/>
                <a:ea typeface="HGP創英角ｺﾞｼｯｸUB" pitchFamily="50" charset="-128"/>
              </a:rPr>
              <a:t>　現地拠点：○○郡○○町○○○館（○階○○室）　</a:t>
            </a: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98615" y="293429"/>
            <a:ext cx="8990166" cy="641282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txBody>
          <a:bodyPr wrap="square" lIns="86439" tIns="43220" rIns="86439" bIns="43220">
            <a:spAutoFit/>
          </a:bodyPr>
          <a:lstStyle>
            <a:lvl1pPr defTabSz="865188"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defTabSz="865188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defTabSz="865188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defTabSz="865188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defTabSz="865188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defTabSz="8651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defTabSz="8651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defTabSz="8651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defTabSz="8651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solidFill>
                  <a:prstClr val="white"/>
                </a:solidFill>
                <a:latin typeface="Arial" charset="0"/>
                <a:ea typeface="HGP創英角ｺﾞｼｯｸUB" pitchFamily="50" charset="-128"/>
              </a:rPr>
              <a:t>｢</a:t>
            </a:r>
            <a:r>
              <a:rPr lang="ja-JP" altLang="en-US" sz="1800" dirty="0">
                <a:solidFill>
                  <a:prstClr val="white"/>
                </a:solidFill>
                <a:latin typeface="Arial" charset="0"/>
                <a:ea typeface="HGP創英角ｺﾞｼｯｸUB" pitchFamily="50" charset="-128"/>
              </a:rPr>
              <a:t>事業名：○○○○○○○○○○○○○○○○○○○○○○○○○○ </a:t>
            </a:r>
            <a:r>
              <a:rPr lang="en-US" altLang="ja-JP" sz="1800" dirty="0">
                <a:solidFill>
                  <a:prstClr val="white"/>
                </a:solidFill>
                <a:latin typeface="Arial" charset="0"/>
                <a:ea typeface="HGP創英角ｺﾞｼｯｸUB" pitchFamily="50" charset="-128"/>
              </a:rPr>
              <a:t>｣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solidFill>
                  <a:prstClr val="white"/>
                </a:solidFill>
                <a:latin typeface="Arial" charset="0"/>
                <a:ea typeface="HGP創英角ｺﾞｼｯｸUB" pitchFamily="50" charset="-128"/>
              </a:rPr>
              <a:t>２０２０年度事業の概要</a:t>
            </a:r>
            <a:r>
              <a:rPr lang="ja-JP" altLang="en-US" sz="1200" dirty="0">
                <a:solidFill>
                  <a:prstClr val="white"/>
                </a:solidFill>
                <a:latin typeface="+mj-ea"/>
                <a:ea typeface="+mj-ea"/>
              </a:rPr>
              <a:t>　　　　　　　　　　　　　　　　　　　　　　　　　　　　　　　　　　　　　　　　　　　　　　　　　　　　　　　</a:t>
            </a:r>
            <a:endParaRPr lang="en-US" altLang="ja-JP" sz="1200" dirty="0">
              <a:solidFill>
                <a:prstClr val="white"/>
              </a:solidFill>
              <a:latin typeface="+mj-ea"/>
              <a:ea typeface="+mj-ea"/>
            </a:endParaRPr>
          </a:p>
        </p:txBody>
      </p:sp>
      <p:sp>
        <p:nvSpPr>
          <p:cNvPr id="27" name="タイトル 2"/>
          <p:cNvSpPr txBox="1">
            <a:spLocks/>
          </p:cNvSpPr>
          <p:nvPr/>
        </p:nvSpPr>
        <p:spPr>
          <a:xfrm>
            <a:off x="5199769" y="5178862"/>
            <a:ext cx="1120608" cy="303646"/>
          </a:xfrm>
          <a:prstGeom prst="rect">
            <a:avLst/>
          </a:prstGeom>
          <a:ln w="6350">
            <a:noFill/>
          </a:ln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altLang="ja-JP" sz="1200" dirty="0">
              <a:solidFill>
                <a:prstClr val="black"/>
              </a:solidFill>
              <a:latin typeface="ＭＳ Ｐゴシック"/>
            </a:endParaRP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115803" y="1750788"/>
            <a:ext cx="8972977" cy="1331766"/>
          </a:xfrm>
          <a:prstGeom prst="roundRect">
            <a:avLst>
              <a:gd name="adj" fmla="val 2912"/>
            </a:avLst>
          </a:prstGeom>
          <a:solidFill>
            <a:srgbClr val="FFFFFF"/>
          </a:solidFill>
          <a:ln w="28575">
            <a:solidFill>
              <a:srgbClr val="548DD4"/>
            </a:solidFill>
            <a:prstDash val="sysDot"/>
            <a:round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ゴシック" pitchFamily="49" charset="-128"/>
              <a:ea typeface="ＭＳ ゴシック" pitchFamily="49" charset="-128"/>
              <a:cs typeface="ＭＳ Ｐゴシック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33" name="Text Box 63"/>
          <p:cNvSpPr txBox="1">
            <a:spLocks noChangeArrowheads="1"/>
          </p:cNvSpPr>
          <p:nvPr/>
        </p:nvSpPr>
        <p:spPr bwMode="auto">
          <a:xfrm>
            <a:off x="38555" y="1657114"/>
            <a:ext cx="1632239" cy="27195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txBody>
          <a:bodyPr wrap="square" lIns="86439" tIns="43220" rIns="86439" bIns="43220">
            <a:spAutoFit/>
          </a:bodyPr>
          <a:lstStyle>
            <a:lvl1pPr defTabSz="865188"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defTabSz="865188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defTabSz="865188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defTabSz="865188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defTabSz="865188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defTabSz="8651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defTabSz="8651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defTabSz="8651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defTabSz="8651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>
                <a:solidFill>
                  <a:prstClr val="white"/>
                </a:solidFill>
                <a:latin typeface="Arial" charset="0"/>
                <a:ea typeface="HGP創英角ｺﾞｼｯｸUB" pitchFamily="50" charset="-128"/>
              </a:rPr>
              <a:t>事業のポイント</a:t>
            </a:r>
            <a:endParaRPr lang="en-US" altLang="ja-JP" sz="1200" dirty="0">
              <a:solidFill>
                <a:prstClr val="white"/>
              </a:solidFill>
              <a:latin typeface="Arial" charset="0"/>
              <a:ea typeface="HGP創英角ｺﾞｼｯｸUB" pitchFamily="50" charset="-128"/>
            </a:endParaRPr>
          </a:p>
        </p:txBody>
      </p:sp>
      <p:sp>
        <p:nvSpPr>
          <p:cNvPr id="24" name="Text Box 63"/>
          <p:cNvSpPr txBox="1">
            <a:spLocks noChangeArrowheads="1"/>
          </p:cNvSpPr>
          <p:nvPr/>
        </p:nvSpPr>
        <p:spPr bwMode="auto">
          <a:xfrm>
            <a:off x="112540" y="3138915"/>
            <a:ext cx="2166930" cy="271950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txBody>
          <a:bodyPr wrap="square" lIns="86439" tIns="43220" rIns="86439" bIns="43220">
            <a:spAutoFit/>
          </a:bodyPr>
          <a:lstStyle>
            <a:lvl1pPr defTabSz="865188"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defTabSz="865188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defTabSz="865188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defTabSz="865188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defTabSz="865188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defTabSz="8651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defTabSz="8651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defTabSz="8651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defTabSz="8651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>
                <a:solidFill>
                  <a:prstClr val="white"/>
                </a:solidFill>
                <a:latin typeface="Arial" charset="0"/>
                <a:ea typeface="HGP創英角ｺﾞｼｯｸUB" pitchFamily="50" charset="-128"/>
              </a:rPr>
              <a:t>２０２０年度の</a:t>
            </a:r>
            <a:r>
              <a:rPr lang="ja-JP" altLang="en-US" sz="1200" dirty="0">
                <a:solidFill>
                  <a:schemeClr val="bg1"/>
                </a:solidFill>
                <a:latin typeface="Arial" charset="0"/>
                <a:ea typeface="HGP創英角ｺﾞｼｯｸUB" pitchFamily="50" charset="-128"/>
              </a:rPr>
              <a:t>取り組み</a:t>
            </a:r>
            <a:r>
              <a:rPr lang="ja-JP" altLang="en-US" sz="1200" dirty="0">
                <a:solidFill>
                  <a:prstClr val="white"/>
                </a:solidFill>
                <a:latin typeface="Arial" charset="0"/>
                <a:ea typeface="HGP創英角ｺﾞｼｯｸUB" pitchFamily="50" charset="-128"/>
              </a:rPr>
              <a:t>内容</a:t>
            </a:r>
            <a:endParaRPr lang="en-US" altLang="ja-JP" sz="1200" dirty="0">
              <a:solidFill>
                <a:prstClr val="white"/>
              </a:solidFill>
              <a:latin typeface="Arial" charset="0"/>
              <a:ea typeface="HGP創英角ｺﾞｼｯｸUB" pitchFamily="50" charset="-128"/>
            </a:endParaRPr>
          </a:p>
        </p:txBody>
      </p:sp>
      <p:sp>
        <p:nvSpPr>
          <p:cNvPr id="26" name="AutoShape 4"/>
          <p:cNvSpPr>
            <a:spLocks noChangeArrowheads="1"/>
          </p:cNvSpPr>
          <p:nvPr/>
        </p:nvSpPr>
        <p:spPr bwMode="auto">
          <a:xfrm>
            <a:off x="112541" y="5821009"/>
            <a:ext cx="7147989" cy="606144"/>
          </a:xfrm>
          <a:prstGeom prst="roundRect">
            <a:avLst>
              <a:gd name="adj" fmla="val 2912"/>
            </a:avLst>
          </a:prstGeom>
          <a:solidFill>
            <a:srgbClr val="FFFFFF"/>
          </a:solidFill>
          <a:ln w="28575">
            <a:solidFill>
              <a:schemeClr val="accent6"/>
            </a:solidFill>
            <a:prstDash val="sysDot"/>
            <a:round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ゴシック" pitchFamily="49" charset="-128"/>
              <a:ea typeface="ＭＳ ゴシック" pitchFamily="49" charset="-128"/>
              <a:cs typeface="ＭＳ Ｐゴシック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8" name="Text Box 63"/>
          <p:cNvSpPr txBox="1">
            <a:spLocks noChangeArrowheads="1"/>
          </p:cNvSpPr>
          <p:nvPr/>
        </p:nvSpPr>
        <p:spPr bwMode="auto">
          <a:xfrm>
            <a:off x="71670" y="5492382"/>
            <a:ext cx="2583941" cy="271950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txBody>
          <a:bodyPr wrap="square" lIns="86439" tIns="43220" rIns="86439" bIns="43220">
            <a:spAutoFit/>
          </a:bodyPr>
          <a:lstStyle>
            <a:lvl1pPr defTabSz="865188"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defTabSz="865188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defTabSz="865188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defTabSz="865188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defTabSz="865188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defTabSz="8651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defTabSz="8651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defTabSz="8651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defTabSz="8651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>
                <a:solidFill>
                  <a:prstClr val="white"/>
                </a:solidFill>
                <a:latin typeface="Arial" charset="0"/>
                <a:ea typeface="HGP創英角ｺﾞｼｯｸUB" pitchFamily="50" charset="-128"/>
              </a:rPr>
              <a:t>取り組みによって得られる成果</a:t>
            </a:r>
            <a:endParaRPr lang="en-US" altLang="ja-JP" sz="1200" dirty="0">
              <a:solidFill>
                <a:prstClr val="white"/>
              </a:solidFill>
              <a:latin typeface="Arial" charset="0"/>
              <a:ea typeface="HGP創英角ｺﾞｼｯｸUB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9671666D-6ECB-4CF4-B09D-84A37B398920}"/>
              </a:ext>
            </a:extLst>
          </p:cNvPr>
          <p:cNvSpPr/>
          <p:nvPr/>
        </p:nvSpPr>
        <p:spPr>
          <a:xfrm>
            <a:off x="1259633" y="90175"/>
            <a:ext cx="6480720" cy="16005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/>
              <a:t>大学等の復興知を活用した福島イノベーション・コースト構想促進事業</a:t>
            </a:r>
            <a:r>
              <a:rPr kumimoji="1" lang="ja-JP" altLang="en-US" sz="1200" b="1" dirty="0">
                <a:solidFill>
                  <a:schemeClr val="tx1"/>
                </a:solidFill>
              </a:rPr>
              <a:t>（重点枠）　＜記入例＞</a:t>
            </a:r>
            <a:r>
              <a:rPr kumimoji="1" lang="ja-JP" altLang="en-US" sz="1200" b="1" dirty="0">
                <a:solidFill>
                  <a:srgbClr val="FF0000"/>
                </a:solidFill>
              </a:rPr>
              <a:t>　　　</a:t>
            </a:r>
            <a:endParaRPr kumimoji="1" lang="ja-JP" altLang="en-US" sz="1200" b="1" dirty="0">
              <a:solidFill>
                <a:srgbClr val="0070C0"/>
              </a:solidFill>
            </a:endParaRPr>
          </a:p>
        </p:txBody>
      </p:sp>
      <p:sp>
        <p:nvSpPr>
          <p:cNvPr id="29" name="AutoShape 10">
            <a:extLst>
              <a:ext uri="{FF2B5EF4-FFF2-40B4-BE49-F238E27FC236}">
                <a16:creationId xmlns:a16="http://schemas.microsoft.com/office/drawing/2014/main" id="{1BB5EF17-AA7D-4A05-95A6-451D50BA6F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70346" y="5082215"/>
            <a:ext cx="1696691" cy="1299113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明朝" pitchFamily="17" charset="-128"/>
              <a:cs typeface="ＭＳ Ｐゴシック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 sz="1600" dirty="0">
              <a:latin typeface="ＭＳ ゴシック" pitchFamily="49" charset="-128"/>
              <a:ea typeface="ＭＳ ゴシック" pitchFamily="49" charset="-128"/>
              <a:cs typeface="ＭＳ Ｐゴシック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写真や図や表等</a:t>
            </a:r>
            <a:endParaRPr kumimoji="1" lang="ja-JP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F42AF97D-CB10-47DC-8729-00B98F8EB9AD}"/>
              </a:ext>
            </a:extLst>
          </p:cNvPr>
          <p:cNvSpPr/>
          <p:nvPr/>
        </p:nvSpPr>
        <p:spPr>
          <a:xfrm>
            <a:off x="3185824" y="2546248"/>
            <a:ext cx="3168352" cy="206641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当該資料は</a:t>
            </a:r>
            <a:r>
              <a:rPr kumimoji="1" lang="en-US" altLang="ja-JP" sz="1200" dirty="0">
                <a:solidFill>
                  <a:schemeClr val="tx1"/>
                </a:solidFill>
              </a:rPr>
              <a:t>HP</a:t>
            </a:r>
            <a:r>
              <a:rPr kumimoji="1" lang="ja-JP" altLang="en-US" sz="1200" dirty="0">
                <a:solidFill>
                  <a:schemeClr val="tx1"/>
                </a:solidFill>
              </a:rPr>
              <a:t>等で公表を予定しています。連携市町村、現地拠点、事業のポイント、今年度の取り組み内容、取り組みによって得られる成果は必ず記入してください（それ以外に記入したい項目があれば記入可能）。写真や図を用い、分かりやすい記入を心がけてください（写真や図の枚数制限無し）。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フォントや色は自由に変更可能です（ただし</a:t>
            </a:r>
            <a:r>
              <a:rPr kumimoji="1" lang="en-US" altLang="ja-JP" sz="1200" dirty="0">
                <a:solidFill>
                  <a:schemeClr val="tx1"/>
                </a:solidFill>
              </a:rPr>
              <a:t>A</a:t>
            </a:r>
            <a:r>
              <a:rPr kumimoji="1" lang="ja-JP" altLang="en-US" sz="1200" dirty="0">
                <a:solidFill>
                  <a:schemeClr val="tx1"/>
                </a:solidFill>
              </a:rPr>
              <a:t>４、１枚で記入してください）。</a:t>
            </a:r>
          </a:p>
        </p:txBody>
      </p:sp>
      <p:sp>
        <p:nvSpPr>
          <p:cNvPr id="17" name="AutoShape 10">
            <a:extLst>
              <a:ext uri="{FF2B5EF4-FFF2-40B4-BE49-F238E27FC236}">
                <a16:creationId xmlns:a16="http://schemas.microsoft.com/office/drawing/2014/main" id="{8E90EFAA-7802-4C15-A494-9425EA2F66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70345" y="3579458"/>
            <a:ext cx="1696691" cy="1299113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明朝" pitchFamily="17" charset="-128"/>
              <a:cs typeface="ＭＳ Ｐゴシック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 sz="1600" dirty="0">
              <a:latin typeface="ＭＳ ゴシック" pitchFamily="49" charset="-128"/>
              <a:ea typeface="ＭＳ ゴシック" pitchFamily="49" charset="-128"/>
              <a:cs typeface="ＭＳ Ｐゴシック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写真や図や表等</a:t>
            </a:r>
            <a:endParaRPr kumimoji="1" lang="ja-JP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C39EF67A-ABAF-4A29-9820-8C21A4C58AD8}"/>
              </a:ext>
            </a:extLst>
          </p:cNvPr>
          <p:cNvSpPr/>
          <p:nvPr/>
        </p:nvSpPr>
        <p:spPr>
          <a:xfrm>
            <a:off x="7935003" y="92803"/>
            <a:ext cx="1113697" cy="161629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chemeClr val="tx1"/>
                </a:solidFill>
              </a:rPr>
              <a:t>○年○月○日</a:t>
            </a:r>
            <a:r>
              <a:rPr kumimoji="1" lang="ja-JP" altLang="en-US" sz="1200" b="1" dirty="0">
                <a:solidFill>
                  <a:srgbClr val="FF0000"/>
                </a:solidFill>
              </a:rPr>
              <a:t>　　</a:t>
            </a:r>
            <a:endParaRPr kumimoji="1" lang="ja-JP" altLang="en-US" sz="1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404303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580</TotalTime>
  <Words>193</Words>
  <Application>Microsoft Office PowerPoint</Application>
  <PresentationFormat>画面に合わせる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ＭＳ ゴシック</vt:lpstr>
      <vt:lpstr>Arial</vt:lpstr>
      <vt:lpstr>Calibri</vt:lpstr>
      <vt:lpstr>Times New Roman</vt:lpstr>
      <vt:lpstr>blank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文部科学省</dc:creator>
  <cp:lastModifiedBy>t.saito</cp:lastModifiedBy>
  <cp:revision>83</cp:revision>
  <cp:lastPrinted>2019-08-01T19:11:54Z</cp:lastPrinted>
  <dcterms:created xsi:type="dcterms:W3CDTF">2015-08-04T05:55:43Z</dcterms:created>
  <dcterms:modified xsi:type="dcterms:W3CDTF">2020-02-03T04:59:58Z</dcterms:modified>
</cp:coreProperties>
</file>